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564" r:id="rId2"/>
    <p:sldId id="558" r:id="rId3"/>
    <p:sldId id="566" r:id="rId4"/>
    <p:sldId id="575" r:id="rId5"/>
    <p:sldId id="576" r:id="rId6"/>
    <p:sldId id="577" r:id="rId7"/>
    <p:sldId id="578" r:id="rId8"/>
    <p:sldId id="579" r:id="rId9"/>
    <p:sldId id="580" r:id="rId10"/>
    <p:sldId id="581" r:id="rId11"/>
    <p:sldId id="582" r:id="rId12"/>
    <p:sldId id="568" r:id="rId13"/>
    <p:sldId id="567" r:id="rId14"/>
    <p:sldId id="565" r:id="rId15"/>
    <p:sldId id="5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</a:t>
            </a:r>
            <a:r>
              <a:rPr lang="en-US" sz="2400"/>
              <a:t>and Conclusions</a:t>
            </a:r>
            <a:endParaRPr lang="en-U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269</Words>
  <Application>Microsoft Macintosh PowerPoint</Application>
  <PresentationFormat>On-screen Show (4:3)</PresentationFormat>
  <Paragraphs>139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2018-08-07T13:10:51Z</dcterms:modified>
</cp:coreProperties>
</file>